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36B51-F1B2-0C4F-1DEB-7E8BAB6D65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DCB5A9-AB1E-E4E7-F97D-2369F7CBDB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0B931-3EE7-8FFF-2E8A-8D528ED4B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42490-1A38-4267-AF1E-10CEF890BAE5}" type="datetimeFigureOut">
              <a:rPr lang="LID4096" smtClean="0"/>
              <a:t>03/18/2024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44E08-129A-BB40-EBAC-26A20E85F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B3F09-DC11-5A06-70B8-4DABE5A56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8E9-BC98-41A0-98EF-AE86736682B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4874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6E0B8-FDB5-DA9B-E29A-71765FC0F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691C63-A207-4EDF-C8E7-5A22A31A57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E8D07-8753-C535-26AE-6E9A3FBD6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42490-1A38-4267-AF1E-10CEF890BAE5}" type="datetimeFigureOut">
              <a:rPr lang="LID4096" smtClean="0"/>
              <a:t>03/18/2024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1BDC4-C702-2B1A-DBFD-2A9032400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5E5D2-EF5D-C0A5-D301-755E508A6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8E9-BC98-41A0-98EF-AE86736682B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0397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EA8A25-F038-2371-4253-D99F7A5F7F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F6C170-0806-63FF-24DC-C89273E8E0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0635D-2F6D-7B02-46A7-ED61F9043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42490-1A38-4267-AF1E-10CEF890BAE5}" type="datetimeFigureOut">
              <a:rPr lang="LID4096" smtClean="0"/>
              <a:t>03/18/2024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286ED-FAF0-87DB-DD6A-28052A181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57775-D52F-47BA-8D1E-CD81D9DEE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8E9-BC98-41A0-98EF-AE86736682B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70953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70E3A-EBAF-51A1-8B54-1461A925D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B4855-915C-8160-424F-DF70BF33D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33529-6587-FDB5-617A-C952751CB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42490-1A38-4267-AF1E-10CEF890BAE5}" type="datetimeFigureOut">
              <a:rPr lang="LID4096" smtClean="0"/>
              <a:t>03/18/2024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05945-0495-712F-3D76-A7CC11191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63ADC-724A-FFDD-730D-307D959B3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8E9-BC98-41A0-98EF-AE86736682B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55391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E0888-C390-1352-112C-6184CA286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6B630-5D74-8DBE-2438-BD2750665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851F0-2619-30D8-D83F-A3D77966C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42490-1A38-4267-AF1E-10CEF890BAE5}" type="datetimeFigureOut">
              <a:rPr lang="LID4096" smtClean="0"/>
              <a:t>03/18/2024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6FEEC-A0B3-9FD7-B6D2-75156A2C4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8B6CB-7CE5-6C2B-BC69-1D33A1D95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8E9-BC98-41A0-98EF-AE86736682B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5251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47869-25FD-B592-D475-60E5BA316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3E7EE-4EA8-2859-28C7-B8C6B431E4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9FC100-5E75-A7EB-717A-BAED7251B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5820B6-DD76-F11E-0C43-EFF445CFA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42490-1A38-4267-AF1E-10CEF890BAE5}" type="datetimeFigureOut">
              <a:rPr lang="LID4096" smtClean="0"/>
              <a:t>03/18/2024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A89C73-5404-928B-B0E5-EADC3F4E2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214E9-3816-1F89-5D3D-B9A9DB378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8E9-BC98-41A0-98EF-AE86736682B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49592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0D409-1A6D-E038-F295-E4E595BE4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1F3126-00B7-42F9-20E7-080E16CA3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D5A6C-3C37-5D8F-AC31-5396E4193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B120ED-014D-120F-2A04-3DB2EE1888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F8B4C7-C007-4CB5-93FE-2457CE8C37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47A6E7-8B57-4460-6D90-1BFDEF6F2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42490-1A38-4267-AF1E-10CEF890BAE5}" type="datetimeFigureOut">
              <a:rPr lang="LID4096" smtClean="0"/>
              <a:t>03/18/2024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445FF2-1CBF-DAFB-A73D-265FA9577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50A647-9503-10F7-AFDE-54109C7A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8E9-BC98-41A0-98EF-AE86736682B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97904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D257F-18F2-ADB8-E111-5C0A27751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4DFC5E-C8D5-3FB6-190E-06F607541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42490-1A38-4267-AF1E-10CEF890BAE5}" type="datetimeFigureOut">
              <a:rPr lang="LID4096" smtClean="0"/>
              <a:t>03/18/2024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1102EA-8D05-D171-BEE5-A93B243D5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56B9A4-6251-7A60-9BC0-E854FCD90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8E9-BC98-41A0-98EF-AE86736682B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99554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D8C4BC-02CE-E55D-5463-5AB106303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42490-1A38-4267-AF1E-10CEF890BAE5}" type="datetimeFigureOut">
              <a:rPr lang="LID4096" smtClean="0"/>
              <a:t>03/18/2024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0A4E92-183F-6C46-FB1D-D081ABF1B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9B13E-826A-B00A-2D16-550FD2F61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8E9-BC98-41A0-98EF-AE86736682B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1221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FD08B-3DAA-7D3F-0FEA-99475D096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208FC-99B1-F155-D3B8-9D1B22089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FE84C1-2728-C59D-4058-D0D5AA92E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7ED2EE-8097-58E1-7D4D-8846219D8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42490-1A38-4267-AF1E-10CEF890BAE5}" type="datetimeFigureOut">
              <a:rPr lang="LID4096" smtClean="0"/>
              <a:t>03/18/2024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02CFC3-07C0-A51B-57A1-0D4437D9D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38098A-DE09-7A49-3E3D-26066434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8E9-BC98-41A0-98EF-AE86736682B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0021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8AC07-5561-3E87-9643-05966EA8A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1574DC-9D70-B332-F00D-87011FE87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093AF-FEA2-2C5B-95C6-D5A53B12D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B514AD-9E7D-61CA-3652-A669A012A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42490-1A38-4267-AF1E-10CEF890BAE5}" type="datetimeFigureOut">
              <a:rPr lang="LID4096" smtClean="0"/>
              <a:t>03/18/2024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AD1854-7930-D75B-C0E1-7C64D746F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75FF3-0BCF-E276-CC6B-364A3BD1C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08E9-BC98-41A0-98EF-AE86736682B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10903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014EA6-9B1D-B8F1-AC36-61D2E24C6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AA9B0-89A5-BDA3-0A61-3A26447CA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492EE-E455-C5C0-99EC-44BA94368B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742490-1A38-4267-AF1E-10CEF890BAE5}" type="datetimeFigureOut">
              <a:rPr lang="LID4096" smtClean="0"/>
              <a:t>03/18/2024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B53CD-C3D2-EF11-0373-8136523BD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F1D4D-8B0C-13C9-A049-1C52571D8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C008E9-BC98-41A0-98EF-AE86736682B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8083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6212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2EFDB3CC569C4C8709EF2E2FCD4DD1" ma:contentTypeVersion="22" ma:contentTypeDescription="Crée un document." ma:contentTypeScope="" ma:versionID="7bf9a65aeaffc77b2ddd813b1b9f31be">
  <xsd:schema xmlns:xsd="http://www.w3.org/2001/XMLSchema" xmlns:xs="http://www.w3.org/2001/XMLSchema" xmlns:p="http://schemas.microsoft.com/office/2006/metadata/properties" xmlns:ns1="http://schemas.microsoft.com/sharepoint/v3" xmlns:ns2="5bb30524-c5cc-4ab6-b3e3-7acb34e1d48a" xmlns:ns3="8d39dae6-3a04-4f8f-91ef-910acbbf4883" xmlns:ns4="http://schemas.microsoft.com/sharepoint/v3/fields" targetNamespace="http://schemas.microsoft.com/office/2006/metadata/properties" ma:root="true" ma:fieldsID="9aef86f18a7d7697914303c76fd2b169" ns1:_="" ns2:_="" ns3:_="" ns4:_="">
    <xsd:import namespace="http://schemas.microsoft.com/sharepoint/v3"/>
    <xsd:import namespace="5bb30524-c5cc-4ab6-b3e3-7acb34e1d48a"/>
    <xsd:import namespace="8d39dae6-3a04-4f8f-91ef-910acbbf488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Statu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4:_Format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Propriétés de la stratégie de conformité unifiée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Action d’interface utilisateur de la stratégie de conformité unifié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b30524-c5cc-4ab6-b3e3-7acb34e1d4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Status" ma:index="16" nillable="true" ma:displayName="Status" ma:format="Dropdown" ma:internalName="Status">
      <xsd:simpleType>
        <xsd:restriction base="dms:Text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Balises d’images" ma:readOnly="false" ma:fieldId="{5cf76f15-5ced-4ddc-b409-7134ff3c332f}" ma:taxonomyMulti="true" ma:sspId="33f1b091-0422-4f9c-b31b-6eb16863af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39dae6-3a04-4f8f-91ef-910acbbf488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37f5380c-2a5e-41a0-9e8f-614032ea020b}" ma:internalName="TaxCatchAll" ma:showField="CatchAllData" ma:web="8d39dae6-3a04-4f8f-91ef-910acbbf48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Format" ma:index="27" nillable="true" ma:displayName="Format" ma:description="Type de support, format de fichier ou dimensions" ma:internalName="_Forma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5bb30524-c5cc-4ab6-b3e3-7acb34e1d48a">
      <Terms xmlns="http://schemas.microsoft.com/office/infopath/2007/PartnerControls"/>
    </lcf76f155ced4ddcb4097134ff3c332f>
    <_Format xmlns="http://schemas.microsoft.com/sharepoint/v3/fields" xsi:nil="true"/>
    <TaxCatchAll xmlns="8d39dae6-3a04-4f8f-91ef-910acbbf4883" xsi:nil="true"/>
    <Status xmlns="5bb30524-c5cc-4ab6-b3e3-7acb34e1d48a" xsi:nil="true"/>
  </documentManagement>
</p:properties>
</file>

<file path=customXml/itemProps1.xml><?xml version="1.0" encoding="utf-8"?>
<ds:datastoreItem xmlns:ds="http://schemas.openxmlformats.org/officeDocument/2006/customXml" ds:itemID="{BB6E65A1-E112-440C-BE8C-C2774CB4EEC3}"/>
</file>

<file path=customXml/itemProps2.xml><?xml version="1.0" encoding="utf-8"?>
<ds:datastoreItem xmlns:ds="http://schemas.openxmlformats.org/officeDocument/2006/customXml" ds:itemID="{5F9E2DA8-4252-4E9B-B529-3C3160A9D83E}"/>
</file>

<file path=customXml/itemProps3.xml><?xml version="1.0" encoding="utf-8"?>
<ds:datastoreItem xmlns:ds="http://schemas.openxmlformats.org/officeDocument/2006/customXml" ds:itemID="{E466F72A-1050-4E08-AAFD-50733E6AA23D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 Design</dc:creator>
  <cp:lastModifiedBy>Cath Design</cp:lastModifiedBy>
  <cp:revision>1</cp:revision>
  <dcterms:created xsi:type="dcterms:W3CDTF">2024-03-18T09:50:55Z</dcterms:created>
  <dcterms:modified xsi:type="dcterms:W3CDTF">2024-03-18T09:53:56Z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0x010100952EFDB3CC569C4C8709EF2E2FCD4DD1</vt:lpwstr>
  </property>
</Properties>
</file>